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C2A9FB-EEE8-4357-8796-FABD0BDF395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F6BD0A1-A2B1-43BA-8174-6A9D75457BAF}">
      <dgm:prSet phldrT="[Tekst]"/>
      <dgm:spPr/>
      <dgm:t>
        <a:bodyPr/>
        <a:lstStyle/>
        <a:p>
          <a:r>
            <a:rPr lang="pl-PL" dirty="0" smtClean="0">
              <a:solidFill>
                <a:srgbClr val="C00000"/>
              </a:solidFill>
            </a:rPr>
            <a:t>Czynniki szkodliwe w środowisku pracy</a:t>
          </a:r>
          <a:endParaRPr lang="pl-PL" dirty="0"/>
        </a:p>
      </dgm:t>
    </dgm:pt>
    <dgm:pt modelId="{3700501D-9555-463E-9784-5B0CBBCD23F8}" type="parTrans" cxnId="{EB6FEC12-83D4-4173-AE68-0D50BEC9E67A}">
      <dgm:prSet/>
      <dgm:spPr/>
      <dgm:t>
        <a:bodyPr/>
        <a:lstStyle/>
        <a:p>
          <a:endParaRPr lang="pl-PL"/>
        </a:p>
      </dgm:t>
    </dgm:pt>
    <dgm:pt modelId="{6544CDAE-A957-4DCF-9CE9-F99801AC8EEE}" type="sibTrans" cxnId="{EB6FEC12-83D4-4173-AE68-0D50BEC9E67A}">
      <dgm:prSet/>
      <dgm:spPr/>
      <dgm:t>
        <a:bodyPr/>
        <a:lstStyle/>
        <a:p>
          <a:endParaRPr lang="pl-PL"/>
        </a:p>
      </dgm:t>
    </dgm:pt>
    <dgm:pt modelId="{1EA0C762-2246-43C0-A8FF-0DCF4B95D839}">
      <dgm:prSet phldrT="[Tekst]"/>
      <dgm:spPr/>
      <dgm:t>
        <a:bodyPr/>
        <a:lstStyle/>
        <a:p>
          <a:r>
            <a:rPr lang="pl-PL" dirty="0" smtClean="0"/>
            <a:t>Czynniki fizyczne np. hałas</a:t>
          </a:r>
          <a:endParaRPr lang="pl-PL" dirty="0"/>
        </a:p>
      </dgm:t>
    </dgm:pt>
    <dgm:pt modelId="{8D024303-A3BF-40F9-85F4-15F7DBA4E0A0}" type="parTrans" cxnId="{4B4588D9-A797-4928-AEC6-C148273E090E}">
      <dgm:prSet/>
      <dgm:spPr/>
      <dgm:t>
        <a:bodyPr/>
        <a:lstStyle/>
        <a:p>
          <a:endParaRPr lang="pl-PL"/>
        </a:p>
      </dgm:t>
    </dgm:pt>
    <dgm:pt modelId="{F0750FD4-DB4D-4230-A51D-D66DD454E368}" type="sibTrans" cxnId="{4B4588D9-A797-4928-AEC6-C148273E090E}">
      <dgm:prSet/>
      <dgm:spPr/>
      <dgm:t>
        <a:bodyPr/>
        <a:lstStyle/>
        <a:p>
          <a:endParaRPr lang="pl-PL"/>
        </a:p>
      </dgm:t>
    </dgm:pt>
    <dgm:pt modelId="{3F4F5D29-75FB-45D6-AAB7-9D96DACA3A70}">
      <dgm:prSet phldrT="[Tekst]"/>
      <dgm:spPr/>
      <dgm:t>
        <a:bodyPr/>
        <a:lstStyle/>
        <a:p>
          <a:r>
            <a:rPr lang="pl-PL" dirty="0" smtClean="0"/>
            <a:t>Czynniki chemiczne np. benzen</a:t>
          </a:r>
          <a:endParaRPr lang="pl-PL" dirty="0"/>
        </a:p>
      </dgm:t>
    </dgm:pt>
    <dgm:pt modelId="{6F15F419-F7E2-46DE-8F1B-668E13816079}" type="parTrans" cxnId="{29ED1B13-9E86-43ED-BBA0-A300E3662024}">
      <dgm:prSet/>
      <dgm:spPr/>
      <dgm:t>
        <a:bodyPr/>
        <a:lstStyle/>
        <a:p>
          <a:endParaRPr lang="pl-PL"/>
        </a:p>
      </dgm:t>
    </dgm:pt>
    <dgm:pt modelId="{800B2BBB-1FE5-4536-ADAE-6D0D4C84A471}" type="sibTrans" cxnId="{29ED1B13-9E86-43ED-BBA0-A300E3662024}">
      <dgm:prSet/>
      <dgm:spPr/>
      <dgm:t>
        <a:bodyPr/>
        <a:lstStyle/>
        <a:p>
          <a:endParaRPr lang="pl-PL"/>
        </a:p>
      </dgm:t>
    </dgm:pt>
    <dgm:pt modelId="{2AAE4CAF-4473-419E-A9B1-BF74AA869BF0}">
      <dgm:prSet phldrT="[Tekst]"/>
      <dgm:spPr/>
      <dgm:t>
        <a:bodyPr/>
        <a:lstStyle/>
        <a:p>
          <a:r>
            <a:rPr lang="pl-PL" dirty="0" smtClean="0"/>
            <a:t>Pyły np. pył drzewa twardego</a:t>
          </a:r>
          <a:endParaRPr lang="pl-PL" dirty="0"/>
        </a:p>
      </dgm:t>
    </dgm:pt>
    <dgm:pt modelId="{DF8D7048-6B98-4F25-84AD-91F0711A6D9A}" type="parTrans" cxnId="{AB7D85A4-12A1-42AE-A261-32929A0F3B58}">
      <dgm:prSet/>
      <dgm:spPr/>
      <dgm:t>
        <a:bodyPr/>
        <a:lstStyle/>
        <a:p>
          <a:endParaRPr lang="pl-PL"/>
        </a:p>
      </dgm:t>
    </dgm:pt>
    <dgm:pt modelId="{306FD042-E45D-403C-B9B9-00882707413E}" type="sibTrans" cxnId="{AB7D85A4-12A1-42AE-A261-32929A0F3B58}">
      <dgm:prSet/>
      <dgm:spPr/>
      <dgm:t>
        <a:bodyPr/>
        <a:lstStyle/>
        <a:p>
          <a:endParaRPr lang="pl-PL"/>
        </a:p>
      </dgm:t>
    </dgm:pt>
    <dgm:pt modelId="{1A3808F9-EC00-436B-9EBD-228F42E27945}" type="pres">
      <dgm:prSet presAssocID="{35C2A9FB-EEE8-4357-8796-FABD0BDF39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A9320D55-A5C0-4867-A078-498F10673B81}" type="pres">
      <dgm:prSet presAssocID="{AF6BD0A1-A2B1-43BA-8174-6A9D75457BAF}" presName="hierRoot1" presStyleCnt="0">
        <dgm:presLayoutVars>
          <dgm:hierBranch val="init"/>
        </dgm:presLayoutVars>
      </dgm:prSet>
      <dgm:spPr/>
    </dgm:pt>
    <dgm:pt modelId="{F5368E3F-B391-430C-8DF7-C253F30B3E17}" type="pres">
      <dgm:prSet presAssocID="{AF6BD0A1-A2B1-43BA-8174-6A9D75457BAF}" presName="rootComposite1" presStyleCnt="0"/>
      <dgm:spPr/>
    </dgm:pt>
    <dgm:pt modelId="{42C5F24F-48C2-4C82-9131-FC815062D4DB}" type="pres">
      <dgm:prSet presAssocID="{AF6BD0A1-A2B1-43BA-8174-6A9D75457BAF}" presName="rootText1" presStyleLbl="node0" presStyleIdx="0" presStyleCnt="1" custScaleX="1676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4DC3D3C-2487-4FBC-AC5B-C8FA7C6D347F}" type="pres">
      <dgm:prSet presAssocID="{AF6BD0A1-A2B1-43BA-8174-6A9D75457BAF}" presName="rootConnector1" presStyleLbl="node1" presStyleIdx="0" presStyleCnt="0"/>
      <dgm:spPr/>
      <dgm:t>
        <a:bodyPr/>
        <a:lstStyle/>
        <a:p>
          <a:endParaRPr lang="pl-PL"/>
        </a:p>
      </dgm:t>
    </dgm:pt>
    <dgm:pt modelId="{18A61567-9EF1-4CAB-9098-D9C0D050E63A}" type="pres">
      <dgm:prSet presAssocID="{AF6BD0A1-A2B1-43BA-8174-6A9D75457BAF}" presName="hierChild2" presStyleCnt="0"/>
      <dgm:spPr/>
    </dgm:pt>
    <dgm:pt modelId="{F4C7C03E-FFE6-4708-A59B-C0F694426B36}" type="pres">
      <dgm:prSet presAssocID="{8D024303-A3BF-40F9-85F4-15F7DBA4E0A0}" presName="Name37" presStyleLbl="parChTrans1D2" presStyleIdx="0" presStyleCnt="3"/>
      <dgm:spPr/>
      <dgm:t>
        <a:bodyPr/>
        <a:lstStyle/>
        <a:p>
          <a:endParaRPr lang="pl-PL"/>
        </a:p>
      </dgm:t>
    </dgm:pt>
    <dgm:pt modelId="{4F401184-4E65-418D-9481-E378C1474AE6}" type="pres">
      <dgm:prSet presAssocID="{1EA0C762-2246-43C0-A8FF-0DCF4B95D839}" presName="hierRoot2" presStyleCnt="0">
        <dgm:presLayoutVars>
          <dgm:hierBranch val="init"/>
        </dgm:presLayoutVars>
      </dgm:prSet>
      <dgm:spPr/>
    </dgm:pt>
    <dgm:pt modelId="{15068C30-C775-479D-AE4B-7A3683BA9DBF}" type="pres">
      <dgm:prSet presAssocID="{1EA0C762-2246-43C0-A8FF-0DCF4B95D839}" presName="rootComposite" presStyleCnt="0"/>
      <dgm:spPr/>
    </dgm:pt>
    <dgm:pt modelId="{F0CE328E-BF47-4065-ABC4-4E0E33DD42F7}" type="pres">
      <dgm:prSet presAssocID="{1EA0C762-2246-43C0-A8FF-0DCF4B95D83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22D76B1-B710-4E0B-96ED-869E956C9B42}" type="pres">
      <dgm:prSet presAssocID="{1EA0C762-2246-43C0-A8FF-0DCF4B95D839}" presName="rootConnector" presStyleLbl="node2" presStyleIdx="0" presStyleCnt="3"/>
      <dgm:spPr/>
      <dgm:t>
        <a:bodyPr/>
        <a:lstStyle/>
        <a:p>
          <a:endParaRPr lang="pl-PL"/>
        </a:p>
      </dgm:t>
    </dgm:pt>
    <dgm:pt modelId="{35EDB138-E885-4C61-A6A3-926CB228F8C4}" type="pres">
      <dgm:prSet presAssocID="{1EA0C762-2246-43C0-A8FF-0DCF4B95D839}" presName="hierChild4" presStyleCnt="0"/>
      <dgm:spPr/>
    </dgm:pt>
    <dgm:pt modelId="{6CDFF38A-0351-4691-B449-87CC7C8635E7}" type="pres">
      <dgm:prSet presAssocID="{1EA0C762-2246-43C0-A8FF-0DCF4B95D839}" presName="hierChild5" presStyleCnt="0"/>
      <dgm:spPr/>
    </dgm:pt>
    <dgm:pt modelId="{AB71647D-CFDE-4B76-B0ED-1AFDDF75B81F}" type="pres">
      <dgm:prSet presAssocID="{6F15F419-F7E2-46DE-8F1B-668E13816079}" presName="Name37" presStyleLbl="parChTrans1D2" presStyleIdx="1" presStyleCnt="3"/>
      <dgm:spPr/>
      <dgm:t>
        <a:bodyPr/>
        <a:lstStyle/>
        <a:p>
          <a:endParaRPr lang="pl-PL"/>
        </a:p>
      </dgm:t>
    </dgm:pt>
    <dgm:pt modelId="{40717893-8763-44E6-BAEC-F70C94165EE4}" type="pres">
      <dgm:prSet presAssocID="{3F4F5D29-75FB-45D6-AAB7-9D96DACA3A70}" presName="hierRoot2" presStyleCnt="0">
        <dgm:presLayoutVars>
          <dgm:hierBranch val="init"/>
        </dgm:presLayoutVars>
      </dgm:prSet>
      <dgm:spPr/>
    </dgm:pt>
    <dgm:pt modelId="{12A65A5B-C57C-4642-BE5F-7D5A62A78214}" type="pres">
      <dgm:prSet presAssocID="{3F4F5D29-75FB-45D6-AAB7-9D96DACA3A70}" presName="rootComposite" presStyleCnt="0"/>
      <dgm:spPr/>
    </dgm:pt>
    <dgm:pt modelId="{11FB356F-ABC9-458F-9BA5-C412765E596C}" type="pres">
      <dgm:prSet presAssocID="{3F4F5D29-75FB-45D6-AAB7-9D96DACA3A7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0BCA53A-6C36-4302-BFC3-CC296491B11F}" type="pres">
      <dgm:prSet presAssocID="{3F4F5D29-75FB-45D6-AAB7-9D96DACA3A70}" presName="rootConnector" presStyleLbl="node2" presStyleIdx="1" presStyleCnt="3"/>
      <dgm:spPr/>
      <dgm:t>
        <a:bodyPr/>
        <a:lstStyle/>
        <a:p>
          <a:endParaRPr lang="pl-PL"/>
        </a:p>
      </dgm:t>
    </dgm:pt>
    <dgm:pt modelId="{82CBD2EB-1091-4B06-853E-BA5FE5458CE5}" type="pres">
      <dgm:prSet presAssocID="{3F4F5D29-75FB-45D6-AAB7-9D96DACA3A70}" presName="hierChild4" presStyleCnt="0"/>
      <dgm:spPr/>
    </dgm:pt>
    <dgm:pt modelId="{117146D0-A1AA-42BD-B7DB-A78EAE723D34}" type="pres">
      <dgm:prSet presAssocID="{3F4F5D29-75FB-45D6-AAB7-9D96DACA3A70}" presName="hierChild5" presStyleCnt="0"/>
      <dgm:spPr/>
    </dgm:pt>
    <dgm:pt modelId="{7EAA90CA-B9B7-4E93-B9BA-23F584239E76}" type="pres">
      <dgm:prSet presAssocID="{DF8D7048-6B98-4F25-84AD-91F0711A6D9A}" presName="Name37" presStyleLbl="parChTrans1D2" presStyleIdx="2" presStyleCnt="3"/>
      <dgm:spPr/>
      <dgm:t>
        <a:bodyPr/>
        <a:lstStyle/>
        <a:p>
          <a:endParaRPr lang="pl-PL"/>
        </a:p>
      </dgm:t>
    </dgm:pt>
    <dgm:pt modelId="{F70000B4-35DF-46A1-9FD5-4677FAEA000E}" type="pres">
      <dgm:prSet presAssocID="{2AAE4CAF-4473-419E-A9B1-BF74AA869BF0}" presName="hierRoot2" presStyleCnt="0">
        <dgm:presLayoutVars>
          <dgm:hierBranch val="init"/>
        </dgm:presLayoutVars>
      </dgm:prSet>
      <dgm:spPr/>
    </dgm:pt>
    <dgm:pt modelId="{68C647B2-2E7C-44F6-B093-C269EBDF9EC0}" type="pres">
      <dgm:prSet presAssocID="{2AAE4CAF-4473-419E-A9B1-BF74AA869BF0}" presName="rootComposite" presStyleCnt="0"/>
      <dgm:spPr/>
    </dgm:pt>
    <dgm:pt modelId="{97B324FC-68D2-49BC-8FE6-E71C2FA72AEB}" type="pres">
      <dgm:prSet presAssocID="{2AAE4CAF-4473-419E-A9B1-BF74AA869BF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8F1B3DC-4FB7-4ECA-B84A-0D3001BC4BA5}" type="pres">
      <dgm:prSet presAssocID="{2AAE4CAF-4473-419E-A9B1-BF74AA869BF0}" presName="rootConnector" presStyleLbl="node2" presStyleIdx="2" presStyleCnt="3"/>
      <dgm:spPr/>
      <dgm:t>
        <a:bodyPr/>
        <a:lstStyle/>
        <a:p>
          <a:endParaRPr lang="pl-PL"/>
        </a:p>
      </dgm:t>
    </dgm:pt>
    <dgm:pt modelId="{9CEDD536-8892-42C5-9B41-27C881FC6DCD}" type="pres">
      <dgm:prSet presAssocID="{2AAE4CAF-4473-419E-A9B1-BF74AA869BF0}" presName="hierChild4" presStyleCnt="0"/>
      <dgm:spPr/>
    </dgm:pt>
    <dgm:pt modelId="{6E0CC0B5-13F7-4B8F-A7B1-36C921DA3A50}" type="pres">
      <dgm:prSet presAssocID="{2AAE4CAF-4473-419E-A9B1-BF74AA869BF0}" presName="hierChild5" presStyleCnt="0"/>
      <dgm:spPr/>
    </dgm:pt>
    <dgm:pt modelId="{AD55B453-E7F4-4145-9F45-6D3066C1E4A9}" type="pres">
      <dgm:prSet presAssocID="{AF6BD0A1-A2B1-43BA-8174-6A9D75457BAF}" presName="hierChild3" presStyleCnt="0"/>
      <dgm:spPr/>
    </dgm:pt>
  </dgm:ptLst>
  <dgm:cxnLst>
    <dgm:cxn modelId="{4B4588D9-A797-4928-AEC6-C148273E090E}" srcId="{AF6BD0A1-A2B1-43BA-8174-6A9D75457BAF}" destId="{1EA0C762-2246-43C0-A8FF-0DCF4B95D839}" srcOrd="0" destOrd="0" parTransId="{8D024303-A3BF-40F9-85F4-15F7DBA4E0A0}" sibTransId="{F0750FD4-DB4D-4230-A51D-D66DD454E368}"/>
    <dgm:cxn modelId="{FCFEF047-0D83-4DB8-A731-E07AEF43F157}" type="presOf" srcId="{35C2A9FB-EEE8-4357-8796-FABD0BDF3957}" destId="{1A3808F9-EC00-436B-9EBD-228F42E27945}" srcOrd="0" destOrd="0" presId="urn:microsoft.com/office/officeart/2005/8/layout/orgChart1"/>
    <dgm:cxn modelId="{07FFA0AD-461A-404D-986B-42812D1F9E9E}" type="presOf" srcId="{DF8D7048-6B98-4F25-84AD-91F0711A6D9A}" destId="{7EAA90CA-B9B7-4E93-B9BA-23F584239E76}" srcOrd="0" destOrd="0" presId="urn:microsoft.com/office/officeart/2005/8/layout/orgChart1"/>
    <dgm:cxn modelId="{6EBDA439-4C13-42FF-A2AC-9657DBC98E4A}" type="presOf" srcId="{8D024303-A3BF-40F9-85F4-15F7DBA4E0A0}" destId="{F4C7C03E-FFE6-4708-A59B-C0F694426B36}" srcOrd="0" destOrd="0" presId="urn:microsoft.com/office/officeart/2005/8/layout/orgChart1"/>
    <dgm:cxn modelId="{BB7A7CB8-0A85-44FC-A852-1FBE443A3969}" type="presOf" srcId="{2AAE4CAF-4473-419E-A9B1-BF74AA869BF0}" destId="{97B324FC-68D2-49BC-8FE6-E71C2FA72AEB}" srcOrd="0" destOrd="0" presId="urn:microsoft.com/office/officeart/2005/8/layout/orgChart1"/>
    <dgm:cxn modelId="{3F58C6BA-1326-4385-A527-565439B68970}" type="presOf" srcId="{AF6BD0A1-A2B1-43BA-8174-6A9D75457BAF}" destId="{42C5F24F-48C2-4C82-9131-FC815062D4DB}" srcOrd="0" destOrd="0" presId="urn:microsoft.com/office/officeart/2005/8/layout/orgChart1"/>
    <dgm:cxn modelId="{EB6FEC12-83D4-4173-AE68-0D50BEC9E67A}" srcId="{35C2A9FB-EEE8-4357-8796-FABD0BDF3957}" destId="{AF6BD0A1-A2B1-43BA-8174-6A9D75457BAF}" srcOrd="0" destOrd="0" parTransId="{3700501D-9555-463E-9784-5B0CBBCD23F8}" sibTransId="{6544CDAE-A957-4DCF-9CE9-F99801AC8EEE}"/>
    <dgm:cxn modelId="{B9F0986E-AF16-4F68-A045-75DE79B1465B}" type="presOf" srcId="{1EA0C762-2246-43C0-A8FF-0DCF4B95D839}" destId="{F0CE328E-BF47-4065-ABC4-4E0E33DD42F7}" srcOrd="0" destOrd="0" presId="urn:microsoft.com/office/officeart/2005/8/layout/orgChart1"/>
    <dgm:cxn modelId="{29ED1B13-9E86-43ED-BBA0-A300E3662024}" srcId="{AF6BD0A1-A2B1-43BA-8174-6A9D75457BAF}" destId="{3F4F5D29-75FB-45D6-AAB7-9D96DACA3A70}" srcOrd="1" destOrd="0" parTransId="{6F15F419-F7E2-46DE-8F1B-668E13816079}" sibTransId="{800B2BBB-1FE5-4536-ADAE-6D0D4C84A471}"/>
    <dgm:cxn modelId="{6813290B-1C4E-416F-9DF8-ADDE9A8AA532}" type="presOf" srcId="{3F4F5D29-75FB-45D6-AAB7-9D96DACA3A70}" destId="{11FB356F-ABC9-458F-9BA5-C412765E596C}" srcOrd="0" destOrd="0" presId="urn:microsoft.com/office/officeart/2005/8/layout/orgChart1"/>
    <dgm:cxn modelId="{54C332E5-66D0-414E-819A-15592BAD1C97}" type="presOf" srcId="{AF6BD0A1-A2B1-43BA-8174-6A9D75457BAF}" destId="{A4DC3D3C-2487-4FBC-AC5B-C8FA7C6D347F}" srcOrd="1" destOrd="0" presId="urn:microsoft.com/office/officeart/2005/8/layout/orgChart1"/>
    <dgm:cxn modelId="{AB7D85A4-12A1-42AE-A261-32929A0F3B58}" srcId="{AF6BD0A1-A2B1-43BA-8174-6A9D75457BAF}" destId="{2AAE4CAF-4473-419E-A9B1-BF74AA869BF0}" srcOrd="2" destOrd="0" parTransId="{DF8D7048-6B98-4F25-84AD-91F0711A6D9A}" sibTransId="{306FD042-E45D-403C-B9B9-00882707413E}"/>
    <dgm:cxn modelId="{F66713F2-9DEA-46D5-AD4A-A56A300BC29F}" type="presOf" srcId="{1EA0C762-2246-43C0-A8FF-0DCF4B95D839}" destId="{B22D76B1-B710-4E0B-96ED-869E956C9B42}" srcOrd="1" destOrd="0" presId="urn:microsoft.com/office/officeart/2005/8/layout/orgChart1"/>
    <dgm:cxn modelId="{84986DF3-1E00-48E3-9CF2-BB49540432C9}" type="presOf" srcId="{3F4F5D29-75FB-45D6-AAB7-9D96DACA3A70}" destId="{60BCA53A-6C36-4302-BFC3-CC296491B11F}" srcOrd="1" destOrd="0" presId="urn:microsoft.com/office/officeart/2005/8/layout/orgChart1"/>
    <dgm:cxn modelId="{52220E3A-BCF2-410B-ABFF-FEC2B1985BD5}" type="presOf" srcId="{2AAE4CAF-4473-419E-A9B1-BF74AA869BF0}" destId="{68F1B3DC-4FB7-4ECA-B84A-0D3001BC4BA5}" srcOrd="1" destOrd="0" presId="urn:microsoft.com/office/officeart/2005/8/layout/orgChart1"/>
    <dgm:cxn modelId="{7DC169DD-8992-4A85-9795-F311EEC8BBDA}" type="presOf" srcId="{6F15F419-F7E2-46DE-8F1B-668E13816079}" destId="{AB71647D-CFDE-4B76-B0ED-1AFDDF75B81F}" srcOrd="0" destOrd="0" presId="urn:microsoft.com/office/officeart/2005/8/layout/orgChart1"/>
    <dgm:cxn modelId="{8259317D-D1AD-4A96-9A1D-9BB868860E59}" type="presParOf" srcId="{1A3808F9-EC00-436B-9EBD-228F42E27945}" destId="{A9320D55-A5C0-4867-A078-498F10673B81}" srcOrd="0" destOrd="0" presId="urn:microsoft.com/office/officeart/2005/8/layout/orgChart1"/>
    <dgm:cxn modelId="{D271D9CE-024D-4F0E-A4AF-0C4123EBE909}" type="presParOf" srcId="{A9320D55-A5C0-4867-A078-498F10673B81}" destId="{F5368E3F-B391-430C-8DF7-C253F30B3E17}" srcOrd="0" destOrd="0" presId="urn:microsoft.com/office/officeart/2005/8/layout/orgChart1"/>
    <dgm:cxn modelId="{D13A346A-091C-42AA-8313-0DFC32D7BAA2}" type="presParOf" srcId="{F5368E3F-B391-430C-8DF7-C253F30B3E17}" destId="{42C5F24F-48C2-4C82-9131-FC815062D4DB}" srcOrd="0" destOrd="0" presId="urn:microsoft.com/office/officeart/2005/8/layout/orgChart1"/>
    <dgm:cxn modelId="{3463A7D5-ABF3-4935-A1FD-8E61957E0E4F}" type="presParOf" srcId="{F5368E3F-B391-430C-8DF7-C253F30B3E17}" destId="{A4DC3D3C-2487-4FBC-AC5B-C8FA7C6D347F}" srcOrd="1" destOrd="0" presId="urn:microsoft.com/office/officeart/2005/8/layout/orgChart1"/>
    <dgm:cxn modelId="{778074DC-CB35-4E52-82A9-743D63B3126B}" type="presParOf" srcId="{A9320D55-A5C0-4867-A078-498F10673B81}" destId="{18A61567-9EF1-4CAB-9098-D9C0D050E63A}" srcOrd="1" destOrd="0" presId="urn:microsoft.com/office/officeart/2005/8/layout/orgChart1"/>
    <dgm:cxn modelId="{396382F0-3211-437C-AD2D-966AD7430C49}" type="presParOf" srcId="{18A61567-9EF1-4CAB-9098-D9C0D050E63A}" destId="{F4C7C03E-FFE6-4708-A59B-C0F694426B36}" srcOrd="0" destOrd="0" presId="urn:microsoft.com/office/officeart/2005/8/layout/orgChart1"/>
    <dgm:cxn modelId="{14FB720E-94F5-4CCD-858E-9C6308A4D039}" type="presParOf" srcId="{18A61567-9EF1-4CAB-9098-D9C0D050E63A}" destId="{4F401184-4E65-418D-9481-E378C1474AE6}" srcOrd="1" destOrd="0" presId="urn:microsoft.com/office/officeart/2005/8/layout/orgChart1"/>
    <dgm:cxn modelId="{B76AB77E-0A17-4870-B56C-41DB26D4DCC5}" type="presParOf" srcId="{4F401184-4E65-418D-9481-E378C1474AE6}" destId="{15068C30-C775-479D-AE4B-7A3683BA9DBF}" srcOrd="0" destOrd="0" presId="urn:microsoft.com/office/officeart/2005/8/layout/orgChart1"/>
    <dgm:cxn modelId="{8FB926D7-750B-4A0D-9B1E-C7C3B27439E5}" type="presParOf" srcId="{15068C30-C775-479D-AE4B-7A3683BA9DBF}" destId="{F0CE328E-BF47-4065-ABC4-4E0E33DD42F7}" srcOrd="0" destOrd="0" presId="urn:microsoft.com/office/officeart/2005/8/layout/orgChart1"/>
    <dgm:cxn modelId="{5346A70D-C61B-43FA-825E-C61F0347A1BD}" type="presParOf" srcId="{15068C30-C775-479D-AE4B-7A3683BA9DBF}" destId="{B22D76B1-B710-4E0B-96ED-869E956C9B42}" srcOrd="1" destOrd="0" presId="urn:microsoft.com/office/officeart/2005/8/layout/orgChart1"/>
    <dgm:cxn modelId="{7402F99D-FCDC-4DD5-8007-A3C75BAC0964}" type="presParOf" srcId="{4F401184-4E65-418D-9481-E378C1474AE6}" destId="{35EDB138-E885-4C61-A6A3-926CB228F8C4}" srcOrd="1" destOrd="0" presId="urn:microsoft.com/office/officeart/2005/8/layout/orgChart1"/>
    <dgm:cxn modelId="{0914A40F-E4DF-404C-804B-D669BAD6A814}" type="presParOf" srcId="{4F401184-4E65-418D-9481-E378C1474AE6}" destId="{6CDFF38A-0351-4691-B449-87CC7C8635E7}" srcOrd="2" destOrd="0" presId="urn:microsoft.com/office/officeart/2005/8/layout/orgChart1"/>
    <dgm:cxn modelId="{1CEA0B9D-A9ED-4DA1-B6DA-7C81E6091CD3}" type="presParOf" srcId="{18A61567-9EF1-4CAB-9098-D9C0D050E63A}" destId="{AB71647D-CFDE-4B76-B0ED-1AFDDF75B81F}" srcOrd="2" destOrd="0" presId="urn:microsoft.com/office/officeart/2005/8/layout/orgChart1"/>
    <dgm:cxn modelId="{D3744B0B-AB58-453A-B7BA-38289778526C}" type="presParOf" srcId="{18A61567-9EF1-4CAB-9098-D9C0D050E63A}" destId="{40717893-8763-44E6-BAEC-F70C94165EE4}" srcOrd="3" destOrd="0" presId="urn:microsoft.com/office/officeart/2005/8/layout/orgChart1"/>
    <dgm:cxn modelId="{44E09528-7F4C-4966-84B6-63713CA160AD}" type="presParOf" srcId="{40717893-8763-44E6-BAEC-F70C94165EE4}" destId="{12A65A5B-C57C-4642-BE5F-7D5A62A78214}" srcOrd="0" destOrd="0" presId="urn:microsoft.com/office/officeart/2005/8/layout/orgChart1"/>
    <dgm:cxn modelId="{7AC24C41-6502-40F7-8B1E-A8B7B0BFB7D0}" type="presParOf" srcId="{12A65A5B-C57C-4642-BE5F-7D5A62A78214}" destId="{11FB356F-ABC9-458F-9BA5-C412765E596C}" srcOrd="0" destOrd="0" presId="urn:microsoft.com/office/officeart/2005/8/layout/orgChart1"/>
    <dgm:cxn modelId="{74DBF2B5-1451-4539-A950-30F78CEC7335}" type="presParOf" srcId="{12A65A5B-C57C-4642-BE5F-7D5A62A78214}" destId="{60BCA53A-6C36-4302-BFC3-CC296491B11F}" srcOrd="1" destOrd="0" presId="urn:microsoft.com/office/officeart/2005/8/layout/orgChart1"/>
    <dgm:cxn modelId="{C77D8A75-9170-4550-923A-515982C84AF1}" type="presParOf" srcId="{40717893-8763-44E6-BAEC-F70C94165EE4}" destId="{82CBD2EB-1091-4B06-853E-BA5FE5458CE5}" srcOrd="1" destOrd="0" presId="urn:microsoft.com/office/officeart/2005/8/layout/orgChart1"/>
    <dgm:cxn modelId="{305F1D6A-6589-4C2E-B5B3-32103C300346}" type="presParOf" srcId="{40717893-8763-44E6-BAEC-F70C94165EE4}" destId="{117146D0-A1AA-42BD-B7DB-A78EAE723D34}" srcOrd="2" destOrd="0" presId="urn:microsoft.com/office/officeart/2005/8/layout/orgChart1"/>
    <dgm:cxn modelId="{8C1589E0-EDBF-40B5-BADB-8B414A12ADC2}" type="presParOf" srcId="{18A61567-9EF1-4CAB-9098-D9C0D050E63A}" destId="{7EAA90CA-B9B7-4E93-B9BA-23F584239E76}" srcOrd="4" destOrd="0" presId="urn:microsoft.com/office/officeart/2005/8/layout/orgChart1"/>
    <dgm:cxn modelId="{D3F27445-6570-4FF8-85BA-65A9BB7DBC6E}" type="presParOf" srcId="{18A61567-9EF1-4CAB-9098-D9C0D050E63A}" destId="{F70000B4-35DF-46A1-9FD5-4677FAEA000E}" srcOrd="5" destOrd="0" presId="urn:microsoft.com/office/officeart/2005/8/layout/orgChart1"/>
    <dgm:cxn modelId="{9B85550C-FC42-40FC-827A-178840249444}" type="presParOf" srcId="{F70000B4-35DF-46A1-9FD5-4677FAEA000E}" destId="{68C647B2-2E7C-44F6-B093-C269EBDF9EC0}" srcOrd="0" destOrd="0" presId="urn:microsoft.com/office/officeart/2005/8/layout/orgChart1"/>
    <dgm:cxn modelId="{14BAF68E-B873-406B-B24A-BF2BFB32AFE6}" type="presParOf" srcId="{68C647B2-2E7C-44F6-B093-C269EBDF9EC0}" destId="{97B324FC-68D2-49BC-8FE6-E71C2FA72AEB}" srcOrd="0" destOrd="0" presId="urn:microsoft.com/office/officeart/2005/8/layout/orgChart1"/>
    <dgm:cxn modelId="{6FFB70D5-350B-406A-8757-ABA5FB0A701E}" type="presParOf" srcId="{68C647B2-2E7C-44F6-B093-C269EBDF9EC0}" destId="{68F1B3DC-4FB7-4ECA-B84A-0D3001BC4BA5}" srcOrd="1" destOrd="0" presId="urn:microsoft.com/office/officeart/2005/8/layout/orgChart1"/>
    <dgm:cxn modelId="{9E175553-F3B5-439F-A2C1-9BFE29A888CD}" type="presParOf" srcId="{F70000B4-35DF-46A1-9FD5-4677FAEA000E}" destId="{9CEDD536-8892-42C5-9B41-27C881FC6DCD}" srcOrd="1" destOrd="0" presId="urn:microsoft.com/office/officeart/2005/8/layout/orgChart1"/>
    <dgm:cxn modelId="{583835F3-C5CD-42A5-B1B6-EEE741EBAF67}" type="presParOf" srcId="{F70000B4-35DF-46A1-9FD5-4677FAEA000E}" destId="{6E0CC0B5-13F7-4B8F-A7B1-36C921DA3A50}" srcOrd="2" destOrd="0" presId="urn:microsoft.com/office/officeart/2005/8/layout/orgChart1"/>
    <dgm:cxn modelId="{4BAB9C75-6161-4423-A7E3-F94C0ACA3E2E}" type="presParOf" srcId="{A9320D55-A5C0-4867-A078-498F10673B81}" destId="{AD55B453-E7F4-4145-9F45-6D3066C1E4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DD06C0-20E5-44E3-8B81-14C000CC90FA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A9F7414-39E1-4360-BC36-ECD5A62F8128}">
      <dgm:prSet phldrT="[Tekst]"/>
      <dgm:spPr/>
      <dgm:t>
        <a:bodyPr/>
        <a:lstStyle/>
        <a:p>
          <a:r>
            <a:rPr lang="pl-PL" dirty="0" smtClean="0"/>
            <a:t>CZYNNIKI</a:t>
          </a:r>
          <a:endParaRPr lang="pl-PL" dirty="0"/>
        </a:p>
      </dgm:t>
    </dgm:pt>
    <dgm:pt modelId="{0FF9FE69-A72D-4BDB-8F79-ECF570780313}" type="parTrans" cxnId="{4256DC2F-5BFF-42CF-A8D9-B7246D20286B}">
      <dgm:prSet/>
      <dgm:spPr/>
      <dgm:t>
        <a:bodyPr/>
        <a:lstStyle/>
        <a:p>
          <a:endParaRPr lang="pl-PL"/>
        </a:p>
      </dgm:t>
    </dgm:pt>
    <dgm:pt modelId="{0B261B45-DCE5-42E6-8E35-D09DB23E5637}" type="sibTrans" cxnId="{4256DC2F-5BFF-42CF-A8D9-B7246D20286B}">
      <dgm:prSet/>
      <dgm:spPr/>
      <dgm:t>
        <a:bodyPr/>
        <a:lstStyle/>
        <a:p>
          <a:endParaRPr lang="pl-PL"/>
        </a:p>
      </dgm:t>
    </dgm:pt>
    <dgm:pt modelId="{FADBAD00-AA55-42DF-AE77-3CF33323A9BE}">
      <dgm:prSet phldrT="[Tekst]" custT="1"/>
      <dgm:spPr/>
      <dgm:t>
        <a:bodyPr/>
        <a:lstStyle/>
        <a:p>
          <a:r>
            <a:rPr lang="pl-PL" sz="1400" dirty="0" smtClean="0"/>
            <a:t>MONOTONIA</a:t>
          </a:r>
          <a:endParaRPr lang="pl-PL" sz="1400" dirty="0"/>
        </a:p>
      </dgm:t>
    </dgm:pt>
    <dgm:pt modelId="{92761BCB-4DAA-4638-9328-A8F64BE21B9A}" type="parTrans" cxnId="{7AC3C6B6-2B41-43F3-BEAF-993EC2AD64A8}">
      <dgm:prSet/>
      <dgm:spPr/>
      <dgm:t>
        <a:bodyPr/>
        <a:lstStyle/>
        <a:p>
          <a:endParaRPr lang="pl-PL"/>
        </a:p>
      </dgm:t>
    </dgm:pt>
    <dgm:pt modelId="{1D81CCE7-A065-4509-813F-4D7909490181}" type="sibTrans" cxnId="{7AC3C6B6-2B41-43F3-BEAF-993EC2AD64A8}">
      <dgm:prSet/>
      <dgm:spPr/>
      <dgm:t>
        <a:bodyPr/>
        <a:lstStyle/>
        <a:p>
          <a:endParaRPr lang="pl-PL"/>
        </a:p>
      </dgm:t>
    </dgm:pt>
    <dgm:pt modelId="{DC8BE38C-C419-44DB-9AA2-3FD18D69F5E6}">
      <dgm:prSet phldrT="[Tekst]" custT="1"/>
      <dgm:spPr/>
      <dgm:t>
        <a:bodyPr/>
        <a:lstStyle/>
        <a:p>
          <a:r>
            <a:rPr lang="pl-PL" sz="1400" dirty="0" smtClean="0"/>
            <a:t>OŚWIETLENIE </a:t>
          </a:r>
          <a:endParaRPr lang="pl-PL" sz="1400" dirty="0"/>
        </a:p>
      </dgm:t>
    </dgm:pt>
    <dgm:pt modelId="{EB6A6040-E383-461B-99CD-2F8C2AA65179}" type="parTrans" cxnId="{08BCE68B-5B32-4151-B0BC-F1DCABE207B3}">
      <dgm:prSet/>
      <dgm:spPr/>
      <dgm:t>
        <a:bodyPr/>
        <a:lstStyle/>
        <a:p>
          <a:endParaRPr lang="pl-PL"/>
        </a:p>
      </dgm:t>
    </dgm:pt>
    <dgm:pt modelId="{F2A5EFF4-DA77-4D59-A519-999B213A1F83}" type="sibTrans" cxnId="{08BCE68B-5B32-4151-B0BC-F1DCABE207B3}">
      <dgm:prSet/>
      <dgm:spPr/>
      <dgm:t>
        <a:bodyPr/>
        <a:lstStyle/>
        <a:p>
          <a:endParaRPr lang="pl-PL"/>
        </a:p>
      </dgm:t>
    </dgm:pt>
    <dgm:pt modelId="{48CC0427-7E37-497F-9FA5-64E2F9CC4AFB}">
      <dgm:prSet phldrT="[Tekst]" custT="1"/>
      <dgm:spPr/>
      <dgm:t>
        <a:bodyPr/>
        <a:lstStyle/>
        <a:p>
          <a:r>
            <a:rPr lang="pl-PL" sz="1400" dirty="0" smtClean="0"/>
            <a:t>OBCIĄŻENIA STATYCZNE</a:t>
          </a:r>
          <a:endParaRPr lang="pl-PL" sz="1400" dirty="0"/>
        </a:p>
      </dgm:t>
    </dgm:pt>
    <dgm:pt modelId="{4E664A33-AB19-4283-9797-5DEBBFDD65DA}" type="parTrans" cxnId="{D7698435-1382-4D39-BBB8-3FBA13614FA6}">
      <dgm:prSet/>
      <dgm:spPr/>
      <dgm:t>
        <a:bodyPr/>
        <a:lstStyle/>
        <a:p>
          <a:endParaRPr lang="pl-PL"/>
        </a:p>
      </dgm:t>
    </dgm:pt>
    <dgm:pt modelId="{C7BA61FD-D0FB-49CE-87B4-1A171D8E98B6}" type="sibTrans" cxnId="{D7698435-1382-4D39-BBB8-3FBA13614FA6}">
      <dgm:prSet/>
      <dgm:spPr/>
      <dgm:t>
        <a:bodyPr/>
        <a:lstStyle/>
        <a:p>
          <a:endParaRPr lang="pl-PL"/>
        </a:p>
      </dgm:t>
    </dgm:pt>
    <dgm:pt modelId="{A82E5713-EC76-487C-895D-89DCB745FAC9}">
      <dgm:prSet phldrT="[Tekst]" custT="1"/>
      <dgm:spPr/>
      <dgm:t>
        <a:bodyPr/>
        <a:lstStyle/>
        <a:p>
          <a:r>
            <a:rPr lang="pl-PL" sz="1400" dirty="0" smtClean="0"/>
            <a:t>OBCIĄZENIA PSYCHICZNE</a:t>
          </a:r>
          <a:endParaRPr lang="pl-PL" sz="1400" dirty="0"/>
        </a:p>
      </dgm:t>
    </dgm:pt>
    <dgm:pt modelId="{0E06C8DF-1FC4-4075-9730-D43D424F6900}" type="parTrans" cxnId="{ECE3A1C9-0E4C-4E5E-8832-490D3F7B2590}">
      <dgm:prSet/>
      <dgm:spPr/>
      <dgm:t>
        <a:bodyPr/>
        <a:lstStyle/>
        <a:p>
          <a:endParaRPr lang="pl-PL"/>
        </a:p>
      </dgm:t>
    </dgm:pt>
    <dgm:pt modelId="{A89710C8-6C30-4E21-BCD8-884473CA252D}" type="sibTrans" cxnId="{ECE3A1C9-0E4C-4E5E-8832-490D3F7B2590}">
      <dgm:prSet/>
      <dgm:spPr/>
      <dgm:t>
        <a:bodyPr/>
        <a:lstStyle/>
        <a:p>
          <a:endParaRPr lang="pl-PL"/>
        </a:p>
      </dgm:t>
    </dgm:pt>
    <dgm:pt modelId="{C3DB6F6A-C359-4994-BF4C-983BEFFC2082}">
      <dgm:prSet phldrT="[Tekst]" custT="1"/>
      <dgm:spPr/>
      <dgm:t>
        <a:bodyPr/>
        <a:lstStyle/>
        <a:p>
          <a:r>
            <a:rPr lang="pl-PL" sz="1400" dirty="0" smtClean="0"/>
            <a:t>MIKROKLIMAT</a:t>
          </a:r>
          <a:endParaRPr lang="pl-PL" sz="1400" dirty="0"/>
        </a:p>
      </dgm:t>
    </dgm:pt>
    <dgm:pt modelId="{2D8D8A5E-9985-4D7F-A80D-D639436E58DE}" type="parTrans" cxnId="{E0E7FB7A-5867-43EB-A1E2-3DA254781A34}">
      <dgm:prSet/>
      <dgm:spPr/>
      <dgm:t>
        <a:bodyPr/>
        <a:lstStyle/>
        <a:p>
          <a:endParaRPr lang="pl-PL"/>
        </a:p>
      </dgm:t>
    </dgm:pt>
    <dgm:pt modelId="{B575F53F-AE0D-4FB4-95E3-E5E8BADA965E}" type="sibTrans" cxnId="{E0E7FB7A-5867-43EB-A1E2-3DA254781A34}">
      <dgm:prSet/>
      <dgm:spPr/>
      <dgm:t>
        <a:bodyPr/>
        <a:lstStyle/>
        <a:p>
          <a:endParaRPr lang="pl-PL"/>
        </a:p>
      </dgm:t>
    </dgm:pt>
    <dgm:pt modelId="{651CA1CF-7AFB-4ADB-AE40-046FA0BDF812}">
      <dgm:prSet phldrT="[Tekst]" custT="1"/>
      <dgm:spPr/>
      <dgm:t>
        <a:bodyPr/>
        <a:lstStyle/>
        <a:p>
          <a:r>
            <a:rPr lang="pl-PL" sz="1400" dirty="0" smtClean="0"/>
            <a:t>WYSIŁEK FIZYCZNY</a:t>
          </a:r>
          <a:endParaRPr lang="pl-PL" sz="1400" dirty="0"/>
        </a:p>
      </dgm:t>
    </dgm:pt>
    <dgm:pt modelId="{2164A270-7E27-4DD0-9071-814F784A8FDB}" type="parTrans" cxnId="{32193D87-4D4E-449A-8BAD-8DC57CEF5A12}">
      <dgm:prSet/>
      <dgm:spPr/>
      <dgm:t>
        <a:bodyPr/>
        <a:lstStyle/>
        <a:p>
          <a:endParaRPr lang="pl-PL"/>
        </a:p>
      </dgm:t>
    </dgm:pt>
    <dgm:pt modelId="{F691306E-ECDC-47F2-ACA7-3E191A90C05F}" type="sibTrans" cxnId="{32193D87-4D4E-449A-8BAD-8DC57CEF5A12}">
      <dgm:prSet/>
      <dgm:spPr/>
      <dgm:t>
        <a:bodyPr/>
        <a:lstStyle/>
        <a:p>
          <a:endParaRPr lang="pl-PL"/>
        </a:p>
      </dgm:t>
    </dgm:pt>
    <dgm:pt modelId="{041E1B8F-1558-4CA3-A6CC-A8D4E2D3EC46}" type="pres">
      <dgm:prSet presAssocID="{F2DD06C0-20E5-44E3-8B81-14C000CC90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D7932CE-3049-43D3-A7CB-03DC12639736}" type="pres">
      <dgm:prSet presAssocID="{4A9F7414-39E1-4360-BC36-ECD5A62F8128}" presName="centerShape" presStyleLbl="node0" presStyleIdx="0" presStyleCnt="1"/>
      <dgm:spPr/>
      <dgm:t>
        <a:bodyPr/>
        <a:lstStyle/>
        <a:p>
          <a:endParaRPr lang="pl-PL"/>
        </a:p>
      </dgm:t>
    </dgm:pt>
    <dgm:pt modelId="{77573B5B-81A5-46B7-A356-9CE384F6CF0B}" type="pres">
      <dgm:prSet presAssocID="{FADBAD00-AA55-42DF-AE77-3CF33323A9BE}" presName="node" presStyleLbl="node1" presStyleIdx="0" presStyleCnt="6" custScaleX="17146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FBB5B3-C3CA-47C9-BA01-5D30408CA841}" type="pres">
      <dgm:prSet presAssocID="{FADBAD00-AA55-42DF-AE77-3CF33323A9BE}" presName="dummy" presStyleCnt="0"/>
      <dgm:spPr/>
    </dgm:pt>
    <dgm:pt modelId="{414AFAF7-629F-4182-8C9E-2EE2952B5A0B}" type="pres">
      <dgm:prSet presAssocID="{1D81CCE7-A065-4509-813F-4D7909490181}" presName="sibTrans" presStyleLbl="sibTrans2D1" presStyleIdx="0" presStyleCnt="6"/>
      <dgm:spPr/>
      <dgm:t>
        <a:bodyPr/>
        <a:lstStyle/>
        <a:p>
          <a:endParaRPr lang="pl-PL"/>
        </a:p>
      </dgm:t>
    </dgm:pt>
    <dgm:pt modelId="{8FDD7A48-BE7D-4534-BB9A-6BF7012E34C1}" type="pres">
      <dgm:prSet presAssocID="{DC8BE38C-C419-44DB-9AA2-3FD18D69F5E6}" presName="node" presStyleLbl="node1" presStyleIdx="1" presStyleCnt="6" custScaleX="1871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7CDDD3-153C-4724-BDEC-66D3D8AFF697}" type="pres">
      <dgm:prSet presAssocID="{DC8BE38C-C419-44DB-9AA2-3FD18D69F5E6}" presName="dummy" presStyleCnt="0"/>
      <dgm:spPr/>
    </dgm:pt>
    <dgm:pt modelId="{3CFA1906-4756-46BA-8E19-D2F40F47DA9C}" type="pres">
      <dgm:prSet presAssocID="{F2A5EFF4-DA77-4D59-A519-999B213A1F83}" presName="sibTrans" presStyleLbl="sibTrans2D1" presStyleIdx="1" presStyleCnt="6"/>
      <dgm:spPr/>
      <dgm:t>
        <a:bodyPr/>
        <a:lstStyle/>
        <a:p>
          <a:endParaRPr lang="pl-PL"/>
        </a:p>
      </dgm:t>
    </dgm:pt>
    <dgm:pt modelId="{14F7DCC6-5364-4926-ABA8-2B6265CE5E80}" type="pres">
      <dgm:prSet presAssocID="{48CC0427-7E37-497F-9FA5-64E2F9CC4AFB}" presName="node" presStyleLbl="node1" presStyleIdx="2" presStyleCnt="6" custScaleX="16366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76ABB5-B447-4548-96C4-8E1506E063E2}" type="pres">
      <dgm:prSet presAssocID="{48CC0427-7E37-497F-9FA5-64E2F9CC4AFB}" presName="dummy" presStyleCnt="0"/>
      <dgm:spPr/>
    </dgm:pt>
    <dgm:pt modelId="{BFD627CD-70AE-4A56-B39B-432324C0EA63}" type="pres">
      <dgm:prSet presAssocID="{C7BA61FD-D0FB-49CE-87B4-1A171D8E98B6}" presName="sibTrans" presStyleLbl="sibTrans2D1" presStyleIdx="2" presStyleCnt="6"/>
      <dgm:spPr/>
      <dgm:t>
        <a:bodyPr/>
        <a:lstStyle/>
        <a:p>
          <a:endParaRPr lang="pl-PL"/>
        </a:p>
      </dgm:t>
    </dgm:pt>
    <dgm:pt modelId="{60D1F26A-65A4-4B2D-9AAE-485E8FE6D449}" type="pres">
      <dgm:prSet presAssocID="{A82E5713-EC76-487C-895D-89DCB745FAC9}" presName="node" presStyleLbl="node1" presStyleIdx="3" presStyleCnt="6" custScaleX="18145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E791B9-C910-467B-A300-EC9F73950F04}" type="pres">
      <dgm:prSet presAssocID="{A82E5713-EC76-487C-895D-89DCB745FAC9}" presName="dummy" presStyleCnt="0"/>
      <dgm:spPr/>
    </dgm:pt>
    <dgm:pt modelId="{4922C301-3DD0-41E8-A5C2-8C7FC86DDB5C}" type="pres">
      <dgm:prSet presAssocID="{A89710C8-6C30-4E21-BCD8-884473CA252D}" presName="sibTrans" presStyleLbl="sibTrans2D1" presStyleIdx="3" presStyleCnt="6"/>
      <dgm:spPr/>
      <dgm:t>
        <a:bodyPr/>
        <a:lstStyle/>
        <a:p>
          <a:endParaRPr lang="pl-PL"/>
        </a:p>
      </dgm:t>
    </dgm:pt>
    <dgm:pt modelId="{8AE2910F-0566-4CC5-98B1-4A748BD53B15}" type="pres">
      <dgm:prSet presAssocID="{C3DB6F6A-C359-4994-BF4C-983BEFFC2082}" presName="node" presStyleLbl="node1" presStyleIdx="4" presStyleCnt="6" custScaleX="22026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FA7C68-822E-4C9F-954A-BA8723F619BC}" type="pres">
      <dgm:prSet presAssocID="{C3DB6F6A-C359-4994-BF4C-983BEFFC2082}" presName="dummy" presStyleCnt="0"/>
      <dgm:spPr/>
    </dgm:pt>
    <dgm:pt modelId="{942435B1-424F-414C-A89F-64E4471B9692}" type="pres">
      <dgm:prSet presAssocID="{B575F53F-AE0D-4FB4-95E3-E5E8BADA965E}" presName="sibTrans" presStyleLbl="sibTrans2D1" presStyleIdx="4" presStyleCnt="6"/>
      <dgm:spPr/>
      <dgm:t>
        <a:bodyPr/>
        <a:lstStyle/>
        <a:p>
          <a:endParaRPr lang="pl-PL"/>
        </a:p>
      </dgm:t>
    </dgm:pt>
    <dgm:pt modelId="{323E4169-2958-4E17-B62F-584D9B106D14}" type="pres">
      <dgm:prSet presAssocID="{651CA1CF-7AFB-4ADB-AE40-046FA0BDF812}" presName="node" presStyleLbl="node1" presStyleIdx="5" presStyleCnt="6" custScaleX="1699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6E7A62-ECCA-4564-BFE0-6E2FF70DAFB3}" type="pres">
      <dgm:prSet presAssocID="{651CA1CF-7AFB-4ADB-AE40-046FA0BDF812}" presName="dummy" presStyleCnt="0"/>
      <dgm:spPr/>
    </dgm:pt>
    <dgm:pt modelId="{3CD80CFD-E186-48DA-A56A-2D7F9352E145}" type="pres">
      <dgm:prSet presAssocID="{F691306E-ECDC-47F2-ACA7-3E191A90C05F}" presName="sibTrans" presStyleLbl="sibTrans2D1" presStyleIdx="5" presStyleCnt="6"/>
      <dgm:spPr/>
      <dgm:t>
        <a:bodyPr/>
        <a:lstStyle/>
        <a:p>
          <a:endParaRPr lang="pl-PL"/>
        </a:p>
      </dgm:t>
    </dgm:pt>
  </dgm:ptLst>
  <dgm:cxnLst>
    <dgm:cxn modelId="{B4E989A6-D853-441E-AF57-DECAD4AF3604}" type="presOf" srcId="{B575F53F-AE0D-4FB4-95E3-E5E8BADA965E}" destId="{942435B1-424F-414C-A89F-64E4471B9692}" srcOrd="0" destOrd="0" presId="urn:microsoft.com/office/officeart/2005/8/layout/radial6"/>
    <dgm:cxn modelId="{E0E7FB7A-5867-43EB-A1E2-3DA254781A34}" srcId="{4A9F7414-39E1-4360-BC36-ECD5A62F8128}" destId="{C3DB6F6A-C359-4994-BF4C-983BEFFC2082}" srcOrd="4" destOrd="0" parTransId="{2D8D8A5E-9985-4D7F-A80D-D639436E58DE}" sibTransId="{B575F53F-AE0D-4FB4-95E3-E5E8BADA965E}"/>
    <dgm:cxn modelId="{B47CA17F-B8A1-4F4A-AA02-6965A417B203}" type="presOf" srcId="{FADBAD00-AA55-42DF-AE77-3CF33323A9BE}" destId="{77573B5B-81A5-46B7-A356-9CE384F6CF0B}" srcOrd="0" destOrd="0" presId="urn:microsoft.com/office/officeart/2005/8/layout/radial6"/>
    <dgm:cxn modelId="{E1DE63C0-7120-4B31-8B19-93BAFB7B3B94}" type="presOf" srcId="{651CA1CF-7AFB-4ADB-AE40-046FA0BDF812}" destId="{323E4169-2958-4E17-B62F-584D9B106D14}" srcOrd="0" destOrd="0" presId="urn:microsoft.com/office/officeart/2005/8/layout/radial6"/>
    <dgm:cxn modelId="{D3BE4A36-7A99-4577-9D11-5267D628BB7B}" type="presOf" srcId="{C3DB6F6A-C359-4994-BF4C-983BEFFC2082}" destId="{8AE2910F-0566-4CC5-98B1-4A748BD53B15}" srcOrd="0" destOrd="0" presId="urn:microsoft.com/office/officeart/2005/8/layout/radial6"/>
    <dgm:cxn modelId="{08BCE68B-5B32-4151-B0BC-F1DCABE207B3}" srcId="{4A9F7414-39E1-4360-BC36-ECD5A62F8128}" destId="{DC8BE38C-C419-44DB-9AA2-3FD18D69F5E6}" srcOrd="1" destOrd="0" parTransId="{EB6A6040-E383-461B-99CD-2F8C2AA65179}" sibTransId="{F2A5EFF4-DA77-4D59-A519-999B213A1F83}"/>
    <dgm:cxn modelId="{9520F03A-55EF-4A96-828A-ECF19C024529}" type="presOf" srcId="{1D81CCE7-A065-4509-813F-4D7909490181}" destId="{414AFAF7-629F-4182-8C9E-2EE2952B5A0B}" srcOrd="0" destOrd="0" presId="urn:microsoft.com/office/officeart/2005/8/layout/radial6"/>
    <dgm:cxn modelId="{4256DC2F-5BFF-42CF-A8D9-B7246D20286B}" srcId="{F2DD06C0-20E5-44E3-8B81-14C000CC90FA}" destId="{4A9F7414-39E1-4360-BC36-ECD5A62F8128}" srcOrd="0" destOrd="0" parTransId="{0FF9FE69-A72D-4BDB-8F79-ECF570780313}" sibTransId="{0B261B45-DCE5-42E6-8E35-D09DB23E5637}"/>
    <dgm:cxn modelId="{1E3270B8-2B2F-4369-B690-E56C972DE3CE}" type="presOf" srcId="{F2A5EFF4-DA77-4D59-A519-999B213A1F83}" destId="{3CFA1906-4756-46BA-8E19-D2F40F47DA9C}" srcOrd="0" destOrd="0" presId="urn:microsoft.com/office/officeart/2005/8/layout/radial6"/>
    <dgm:cxn modelId="{D7698435-1382-4D39-BBB8-3FBA13614FA6}" srcId="{4A9F7414-39E1-4360-BC36-ECD5A62F8128}" destId="{48CC0427-7E37-497F-9FA5-64E2F9CC4AFB}" srcOrd="2" destOrd="0" parTransId="{4E664A33-AB19-4283-9797-5DEBBFDD65DA}" sibTransId="{C7BA61FD-D0FB-49CE-87B4-1A171D8E98B6}"/>
    <dgm:cxn modelId="{6E1F92B6-07C0-41BB-B3E8-AFBF5B887CAE}" type="presOf" srcId="{A89710C8-6C30-4E21-BCD8-884473CA252D}" destId="{4922C301-3DD0-41E8-A5C2-8C7FC86DDB5C}" srcOrd="0" destOrd="0" presId="urn:microsoft.com/office/officeart/2005/8/layout/radial6"/>
    <dgm:cxn modelId="{E366EAFC-BC2B-4EF1-A26D-8A2412C80A8F}" type="presOf" srcId="{F2DD06C0-20E5-44E3-8B81-14C000CC90FA}" destId="{041E1B8F-1558-4CA3-A6CC-A8D4E2D3EC46}" srcOrd="0" destOrd="0" presId="urn:microsoft.com/office/officeart/2005/8/layout/radial6"/>
    <dgm:cxn modelId="{5D48573C-1D1E-41B0-8841-7A9998146BB9}" type="presOf" srcId="{C7BA61FD-D0FB-49CE-87B4-1A171D8E98B6}" destId="{BFD627CD-70AE-4A56-B39B-432324C0EA63}" srcOrd="0" destOrd="0" presId="urn:microsoft.com/office/officeart/2005/8/layout/radial6"/>
    <dgm:cxn modelId="{32193D87-4D4E-449A-8BAD-8DC57CEF5A12}" srcId="{4A9F7414-39E1-4360-BC36-ECD5A62F8128}" destId="{651CA1CF-7AFB-4ADB-AE40-046FA0BDF812}" srcOrd="5" destOrd="0" parTransId="{2164A270-7E27-4DD0-9071-814F784A8FDB}" sibTransId="{F691306E-ECDC-47F2-ACA7-3E191A90C05F}"/>
    <dgm:cxn modelId="{E71241C7-E8EB-419A-819B-0F3E471C3FE4}" type="presOf" srcId="{DC8BE38C-C419-44DB-9AA2-3FD18D69F5E6}" destId="{8FDD7A48-BE7D-4534-BB9A-6BF7012E34C1}" srcOrd="0" destOrd="0" presId="urn:microsoft.com/office/officeart/2005/8/layout/radial6"/>
    <dgm:cxn modelId="{998C7D05-09BB-4C51-9034-13B15673966E}" type="presOf" srcId="{F691306E-ECDC-47F2-ACA7-3E191A90C05F}" destId="{3CD80CFD-E186-48DA-A56A-2D7F9352E145}" srcOrd="0" destOrd="0" presId="urn:microsoft.com/office/officeart/2005/8/layout/radial6"/>
    <dgm:cxn modelId="{9337D256-63E6-428F-B3D1-CAFD66DA82F4}" type="presOf" srcId="{4A9F7414-39E1-4360-BC36-ECD5A62F8128}" destId="{6D7932CE-3049-43D3-A7CB-03DC12639736}" srcOrd="0" destOrd="0" presId="urn:microsoft.com/office/officeart/2005/8/layout/radial6"/>
    <dgm:cxn modelId="{7CE1F33B-BC5A-4B35-9625-C1666BE1109D}" type="presOf" srcId="{48CC0427-7E37-497F-9FA5-64E2F9CC4AFB}" destId="{14F7DCC6-5364-4926-ABA8-2B6265CE5E80}" srcOrd="0" destOrd="0" presId="urn:microsoft.com/office/officeart/2005/8/layout/radial6"/>
    <dgm:cxn modelId="{ECE3A1C9-0E4C-4E5E-8832-490D3F7B2590}" srcId="{4A9F7414-39E1-4360-BC36-ECD5A62F8128}" destId="{A82E5713-EC76-487C-895D-89DCB745FAC9}" srcOrd="3" destOrd="0" parTransId="{0E06C8DF-1FC4-4075-9730-D43D424F6900}" sibTransId="{A89710C8-6C30-4E21-BCD8-884473CA252D}"/>
    <dgm:cxn modelId="{7AC3C6B6-2B41-43F3-BEAF-993EC2AD64A8}" srcId="{4A9F7414-39E1-4360-BC36-ECD5A62F8128}" destId="{FADBAD00-AA55-42DF-AE77-3CF33323A9BE}" srcOrd="0" destOrd="0" parTransId="{92761BCB-4DAA-4638-9328-A8F64BE21B9A}" sibTransId="{1D81CCE7-A065-4509-813F-4D7909490181}"/>
    <dgm:cxn modelId="{1B065F43-F1AD-4D4D-9FA7-A40BB14A284D}" type="presOf" srcId="{A82E5713-EC76-487C-895D-89DCB745FAC9}" destId="{60D1F26A-65A4-4B2D-9AAE-485E8FE6D449}" srcOrd="0" destOrd="0" presId="urn:microsoft.com/office/officeart/2005/8/layout/radial6"/>
    <dgm:cxn modelId="{7EFEF8D8-D91C-45CD-B769-00689061F356}" type="presParOf" srcId="{041E1B8F-1558-4CA3-A6CC-A8D4E2D3EC46}" destId="{6D7932CE-3049-43D3-A7CB-03DC12639736}" srcOrd="0" destOrd="0" presId="urn:microsoft.com/office/officeart/2005/8/layout/radial6"/>
    <dgm:cxn modelId="{EA4479ED-0811-4E14-8693-6C256D16B231}" type="presParOf" srcId="{041E1B8F-1558-4CA3-A6CC-A8D4E2D3EC46}" destId="{77573B5B-81A5-46B7-A356-9CE384F6CF0B}" srcOrd="1" destOrd="0" presId="urn:microsoft.com/office/officeart/2005/8/layout/radial6"/>
    <dgm:cxn modelId="{44830270-8FA8-4DE2-A07B-D1525580D98C}" type="presParOf" srcId="{041E1B8F-1558-4CA3-A6CC-A8D4E2D3EC46}" destId="{D8FBB5B3-C3CA-47C9-BA01-5D30408CA841}" srcOrd="2" destOrd="0" presId="urn:microsoft.com/office/officeart/2005/8/layout/radial6"/>
    <dgm:cxn modelId="{D9019AD9-1D85-4F7C-8651-23321F5AF991}" type="presParOf" srcId="{041E1B8F-1558-4CA3-A6CC-A8D4E2D3EC46}" destId="{414AFAF7-629F-4182-8C9E-2EE2952B5A0B}" srcOrd="3" destOrd="0" presId="urn:microsoft.com/office/officeart/2005/8/layout/radial6"/>
    <dgm:cxn modelId="{9E4C4E5B-6827-449D-9D95-A7F33D3A7AF1}" type="presParOf" srcId="{041E1B8F-1558-4CA3-A6CC-A8D4E2D3EC46}" destId="{8FDD7A48-BE7D-4534-BB9A-6BF7012E34C1}" srcOrd="4" destOrd="0" presId="urn:microsoft.com/office/officeart/2005/8/layout/radial6"/>
    <dgm:cxn modelId="{A2B0050A-C3A8-4E5D-BCF7-1F89A00C3815}" type="presParOf" srcId="{041E1B8F-1558-4CA3-A6CC-A8D4E2D3EC46}" destId="{537CDDD3-153C-4724-BDEC-66D3D8AFF697}" srcOrd="5" destOrd="0" presId="urn:microsoft.com/office/officeart/2005/8/layout/radial6"/>
    <dgm:cxn modelId="{CD237AFA-C15F-428D-AD9B-4B8C94E80CBB}" type="presParOf" srcId="{041E1B8F-1558-4CA3-A6CC-A8D4E2D3EC46}" destId="{3CFA1906-4756-46BA-8E19-D2F40F47DA9C}" srcOrd="6" destOrd="0" presId="urn:microsoft.com/office/officeart/2005/8/layout/radial6"/>
    <dgm:cxn modelId="{D94C647A-90B8-43F2-A3A6-E41D4EAEEB43}" type="presParOf" srcId="{041E1B8F-1558-4CA3-A6CC-A8D4E2D3EC46}" destId="{14F7DCC6-5364-4926-ABA8-2B6265CE5E80}" srcOrd="7" destOrd="0" presId="urn:microsoft.com/office/officeart/2005/8/layout/radial6"/>
    <dgm:cxn modelId="{D053828B-6D04-4808-B2BE-C6324F67EAD2}" type="presParOf" srcId="{041E1B8F-1558-4CA3-A6CC-A8D4E2D3EC46}" destId="{2276ABB5-B447-4548-96C4-8E1506E063E2}" srcOrd="8" destOrd="0" presId="urn:microsoft.com/office/officeart/2005/8/layout/radial6"/>
    <dgm:cxn modelId="{AA0596C3-4EEC-4ED2-809E-5027B290FEDC}" type="presParOf" srcId="{041E1B8F-1558-4CA3-A6CC-A8D4E2D3EC46}" destId="{BFD627CD-70AE-4A56-B39B-432324C0EA63}" srcOrd="9" destOrd="0" presId="urn:microsoft.com/office/officeart/2005/8/layout/radial6"/>
    <dgm:cxn modelId="{CA21B080-4B25-4496-8166-985244E1C53E}" type="presParOf" srcId="{041E1B8F-1558-4CA3-A6CC-A8D4E2D3EC46}" destId="{60D1F26A-65A4-4B2D-9AAE-485E8FE6D449}" srcOrd="10" destOrd="0" presId="urn:microsoft.com/office/officeart/2005/8/layout/radial6"/>
    <dgm:cxn modelId="{D9F49502-E4E9-4487-998C-F6301A0C4737}" type="presParOf" srcId="{041E1B8F-1558-4CA3-A6CC-A8D4E2D3EC46}" destId="{E4E791B9-C910-467B-A300-EC9F73950F04}" srcOrd="11" destOrd="0" presId="urn:microsoft.com/office/officeart/2005/8/layout/radial6"/>
    <dgm:cxn modelId="{978EB248-B61D-47A1-858C-C34C47130878}" type="presParOf" srcId="{041E1B8F-1558-4CA3-A6CC-A8D4E2D3EC46}" destId="{4922C301-3DD0-41E8-A5C2-8C7FC86DDB5C}" srcOrd="12" destOrd="0" presId="urn:microsoft.com/office/officeart/2005/8/layout/radial6"/>
    <dgm:cxn modelId="{B9778C82-8F38-4FF4-8853-B150B9A49E85}" type="presParOf" srcId="{041E1B8F-1558-4CA3-A6CC-A8D4E2D3EC46}" destId="{8AE2910F-0566-4CC5-98B1-4A748BD53B15}" srcOrd="13" destOrd="0" presId="urn:microsoft.com/office/officeart/2005/8/layout/radial6"/>
    <dgm:cxn modelId="{3FBDB315-82CC-4D79-8712-B7757F538947}" type="presParOf" srcId="{041E1B8F-1558-4CA3-A6CC-A8D4E2D3EC46}" destId="{7EFA7C68-822E-4C9F-954A-BA8723F619BC}" srcOrd="14" destOrd="0" presId="urn:microsoft.com/office/officeart/2005/8/layout/radial6"/>
    <dgm:cxn modelId="{3747644B-221E-488D-B0A7-7E431405329F}" type="presParOf" srcId="{041E1B8F-1558-4CA3-A6CC-A8D4E2D3EC46}" destId="{942435B1-424F-414C-A89F-64E4471B9692}" srcOrd="15" destOrd="0" presId="urn:microsoft.com/office/officeart/2005/8/layout/radial6"/>
    <dgm:cxn modelId="{0D63E405-CFBC-4A9C-937A-E2E26B406759}" type="presParOf" srcId="{041E1B8F-1558-4CA3-A6CC-A8D4E2D3EC46}" destId="{323E4169-2958-4E17-B62F-584D9B106D14}" srcOrd="16" destOrd="0" presId="urn:microsoft.com/office/officeart/2005/8/layout/radial6"/>
    <dgm:cxn modelId="{2FD954ED-E28E-4C4F-B54E-4B7E743741DC}" type="presParOf" srcId="{041E1B8F-1558-4CA3-A6CC-A8D4E2D3EC46}" destId="{D36E7A62-ECCA-4564-BFE0-6E2FF70DAFB3}" srcOrd="17" destOrd="0" presId="urn:microsoft.com/office/officeart/2005/8/layout/radial6"/>
    <dgm:cxn modelId="{E82B5113-501D-48DE-B069-7E46BD64E3AF}" type="presParOf" srcId="{041E1B8F-1558-4CA3-A6CC-A8D4E2D3EC46}" destId="{3CD80CFD-E186-48DA-A56A-2D7F9352E145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D8129D-C9CC-476F-9B0F-24B0F122BFE9}" type="datetimeFigureOut">
              <a:rPr lang="pl-PL" smtClean="0"/>
              <a:pPr/>
              <a:t>2016-09-17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F4A5A1-E49D-4CC8-A82E-574D5565723C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Środki ochrony indywidualnej i zbiorowej </a:t>
            </a:r>
            <a:endParaRPr lang="pl-PL" dirty="0"/>
          </a:p>
        </p:txBody>
      </p:sp>
      <p:pic>
        <p:nvPicPr>
          <p:cNvPr id="1026" name="Picture 2" descr="https://chaberconsulting.files.wordpress.com/2011/09/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3831" y="1988840"/>
            <a:ext cx="58326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347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8717050"/>
              </p:ext>
            </p:extLst>
          </p:nvPr>
        </p:nvGraphicFramePr>
        <p:xfrm>
          <a:off x="457200" y="980729"/>
          <a:ext cx="8229600" cy="5343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632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Czynniki uciążliwe w środowisku pracy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0119438"/>
              </p:ext>
            </p:extLst>
          </p:nvPr>
        </p:nvGraphicFramePr>
        <p:xfrm>
          <a:off x="457200" y="1935163"/>
          <a:ext cx="8507288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7451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81200"/>
            <a:ext cx="4242420" cy="274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186808" cy="56622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Dolegliwości biurowe: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Stresem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Zmęczeniem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Bóle głowy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frustracjami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 smtClean="0"/>
          </a:p>
          <a:p>
            <a:pPr>
              <a:buFont typeface="Wingdings" panose="05000000000000000000" pitchFamily="2" charset="2"/>
              <a:buChar char="§"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Efekt:</a:t>
            </a:r>
          </a:p>
          <a:p>
            <a:pPr algn="ctr"/>
            <a:r>
              <a:rPr lang="pl-PL" dirty="0" smtClean="0"/>
              <a:t>Syndrom CTD- dolegliwości powstające w wyniku </a:t>
            </a:r>
            <a:r>
              <a:rPr lang="pl-PL" dirty="0" err="1" smtClean="0"/>
              <a:t>mikrourazów</a:t>
            </a:r>
            <a:r>
              <a:rPr lang="pl-PL" dirty="0" smtClean="0"/>
              <a:t>, wywołane biomechanicznym działaniem na specyficzna cześć ciała</a:t>
            </a:r>
            <a:endParaRPr lang="pl-PL" dirty="0"/>
          </a:p>
        </p:txBody>
      </p:sp>
      <p:sp>
        <p:nvSpPr>
          <p:cNvPr id="7" name="AutoShape 2" descr="Znalezione obrazy dla zapytania Syndrom CTD-"/>
          <p:cNvSpPr>
            <a:spLocks noChangeAspect="1" noChangeArrowheads="1"/>
          </p:cNvSpPr>
          <p:nvPr/>
        </p:nvSpPr>
        <p:spPr bwMode="auto">
          <a:xfrm>
            <a:off x="155575" y="-693738"/>
            <a:ext cx="316230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126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pl-PL" dirty="0" smtClean="0"/>
              <a:t>Przyczyny powstawania urazów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23528" y="1556792"/>
            <a:ext cx="4040188" cy="384572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pl-PL" dirty="0" smtClean="0"/>
              <a:t>Powtarzający się ruch</a:t>
            </a:r>
          </a:p>
          <a:p>
            <a:pPr marL="457200" indent="-457200">
              <a:buAutoNum type="arabicPeriod"/>
            </a:pPr>
            <a:r>
              <a:rPr lang="pl-PL" dirty="0" smtClean="0"/>
              <a:t>Nacisk na mięśnie i nerwy</a:t>
            </a:r>
          </a:p>
          <a:p>
            <a:pPr marL="457200" indent="-457200">
              <a:buAutoNum type="arabicPeriod"/>
            </a:pPr>
            <a:r>
              <a:rPr lang="pl-PL" dirty="0" smtClean="0"/>
              <a:t>Nieprawidłowa postawa w trakcie pracy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29000"/>
            <a:ext cx="66675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197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Wpływa pracy na komputerze na wzrok</a:t>
            </a:r>
          </a:p>
          <a:p>
            <a:pPr marL="0" indent="0">
              <a:buNone/>
            </a:pPr>
            <a:r>
              <a:rPr lang="pl-PL" dirty="0" smtClean="0"/>
              <a:t>Obciążenia psychiczne</a:t>
            </a:r>
          </a:p>
          <a:p>
            <a:pPr marL="0" indent="0">
              <a:buNone/>
            </a:pPr>
            <a:r>
              <a:rPr lang="pl-PL" dirty="0" smtClean="0"/>
              <a:t>Wpływ na układ szkieletowo- </a:t>
            </a:r>
            <a:r>
              <a:rPr lang="pl-PL" dirty="0" err="1" smtClean="0"/>
              <a:t>mięsniowy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421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4606280" cy="1162050"/>
          </a:xfrm>
        </p:spPr>
        <p:txBody>
          <a:bodyPr/>
          <a:lstStyle/>
          <a:p>
            <a:r>
              <a:rPr lang="pl-PL" dirty="0" smtClean="0"/>
              <a:t>Metody doboru środków ochrony indywidualnej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598168" cy="4572000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pl-PL" sz="2800" dirty="0" smtClean="0"/>
              <a:t>Rozpoznanie i ocena zagrożeń występujących na stanowiskach pracy</a:t>
            </a:r>
          </a:p>
          <a:p>
            <a:pPr marL="285750" indent="-285750">
              <a:buFontTx/>
              <a:buChar char="-"/>
            </a:pPr>
            <a:r>
              <a:rPr lang="pl-PL" sz="2800" dirty="0" smtClean="0"/>
              <a:t>określenie potrzeb dot. zakresu ochrony </a:t>
            </a:r>
            <a:endParaRPr lang="pl-PL" sz="2800" dirty="0"/>
          </a:p>
        </p:txBody>
      </p:sp>
      <p:pic>
        <p:nvPicPr>
          <p:cNvPr id="2050" name="Picture 2" descr="Znalezione obrazy dla zapytania &amp;sacute;rodki ochrony indywidualnej na weso&amp;lstrok;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76872"/>
            <a:ext cx="4724602" cy="330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68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r>
              <a:rPr lang="pl-PL" dirty="0"/>
              <a:t>Ś</a:t>
            </a:r>
            <a:r>
              <a:rPr lang="pl-PL" dirty="0" smtClean="0"/>
              <a:t>rodki ochrony indywidualnej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427168" cy="2949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To urządzenia lub wyposażenie zakładane lub trzymane przez pracownika do ochrony przed jednym lub większa liczba zagrożeń  związanych z występowaniem niebezpiecznych lub szkodliwych czynników w środowisku pracy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460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 środków ochrony indywidualnej nie zalicza się:</a:t>
            </a:r>
            <a:endParaRPr lang="pl-PL" dirty="0"/>
          </a:p>
        </p:txBody>
      </p:sp>
      <p:pic>
        <p:nvPicPr>
          <p:cNvPr id="3074" name="Picture 2" descr="Znalezione obrazy dla zapytania &amp;sacute;rodki ochrony indywidualne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952625"/>
            <a:ext cx="53530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Zwykłej odzieży roboczej i mundurków</a:t>
            </a:r>
          </a:p>
          <a:p>
            <a:r>
              <a:rPr lang="pl-PL" dirty="0" smtClean="0"/>
              <a:t>Środków ochrony indywidualnej używanych przez wojsko, policję</a:t>
            </a:r>
          </a:p>
          <a:p>
            <a:r>
              <a:rPr lang="pl-PL" dirty="0" smtClean="0"/>
              <a:t>Wyposażenia stosowanego przez służby pierwszej pomocy</a:t>
            </a:r>
          </a:p>
          <a:p>
            <a:r>
              <a:rPr lang="pl-PL" dirty="0" err="1" smtClean="0"/>
              <a:t>Środkw</a:t>
            </a:r>
            <a:r>
              <a:rPr lang="pl-PL" dirty="0" smtClean="0"/>
              <a:t> </a:t>
            </a:r>
            <a:r>
              <a:rPr lang="pl-PL" dirty="0" err="1" smtClean="0"/>
              <a:t>słuzących</a:t>
            </a:r>
            <a:r>
              <a:rPr lang="pl-PL" dirty="0" smtClean="0"/>
              <a:t> do samoobrony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2110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 smtClean="0"/>
              <a:t>Podział środków ochrony indywidualnej według ich przeznaczenia </a:t>
            </a:r>
            <a:endParaRPr lang="pl-PL" sz="4000" dirty="0"/>
          </a:p>
        </p:txBody>
      </p:sp>
      <p:pic>
        <p:nvPicPr>
          <p:cNvPr id="4098" name="Picture 2" descr="http://bizpart.pl/uploads/images/Doradztwo/%C5%9AOI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89" y="1971105"/>
            <a:ext cx="4051527" cy="488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043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ochrony zbiorowej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067128" cy="443484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To środki przeznaczone do jednoczesnej ochrony grupy ludzi, w tym pojedynczych osób przez niebezpiecznymi i szkodliwymi czynnikami występującymi  pojedynczo lub łącznie w środowisku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251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nalezione obrazy dla zapytania &amp;Sacute;rodki ochrony zbiorowej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646" b="35960"/>
          <a:stretch/>
        </p:blipFill>
        <p:spPr bwMode="auto">
          <a:xfrm>
            <a:off x="611560" y="1700808"/>
            <a:ext cx="7835984" cy="4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103" y="476672"/>
            <a:ext cx="8305800" cy="1143000"/>
          </a:xfrm>
        </p:spPr>
        <p:txBody>
          <a:bodyPr/>
          <a:lstStyle/>
          <a:p>
            <a:pPr algn="ctr"/>
            <a:r>
              <a:rPr lang="pl-PL" dirty="0"/>
              <a:t>P</a:t>
            </a:r>
            <a:r>
              <a:rPr lang="pl-PL" dirty="0" smtClean="0"/>
              <a:t>orównanie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819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>Zapamiętaj</a:t>
            </a:r>
            <a:br>
              <a:rPr lang="pl-PL" dirty="0" smtClean="0">
                <a:solidFill>
                  <a:srgbClr val="C00000"/>
                </a:solidFill>
              </a:rPr>
            </a:b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rgbClr val="C00000"/>
                </a:solidFill>
              </a:rPr>
              <a:t>Zastosowanie środków ochrony zbiorowej ma zawsze pierwszeństwo przed zastosowaniem środków ochrony indywidualnej 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3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rgbClr val="C00000"/>
                </a:solidFill>
              </a:rPr>
              <a:t>Czynniki szkodliwe w środowisku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76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230</Words>
  <Application>Microsoft Office PowerPoint</Application>
  <PresentationFormat>Pokaz na ekranie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Przepływ</vt:lpstr>
      <vt:lpstr>Środki ochrony indywidualnej i zbiorowej </vt:lpstr>
      <vt:lpstr>Metody doboru środków ochrony indywidualnej</vt:lpstr>
      <vt:lpstr> Środki ochrony indywidualnej </vt:lpstr>
      <vt:lpstr>Do środków ochrony indywidualnej nie zalicza się:</vt:lpstr>
      <vt:lpstr>Podział środków ochrony indywidualnej według ich przeznaczenia </vt:lpstr>
      <vt:lpstr>Środki ochrony zbiorowej</vt:lpstr>
      <vt:lpstr>Porównanie</vt:lpstr>
      <vt:lpstr>Zapamiętaj </vt:lpstr>
      <vt:lpstr>Czynniki szkodliwe w środowisku pracy</vt:lpstr>
      <vt:lpstr>Slajd 10</vt:lpstr>
      <vt:lpstr>Czynniki uciążliwe w środowisku pracy</vt:lpstr>
      <vt:lpstr>Slajd 12</vt:lpstr>
      <vt:lpstr>Przyczyny powstawania urazów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Środki ochrony indywidualnej i zbiorowej</dc:title>
  <dc:creator>angielski</dc:creator>
  <cp:lastModifiedBy>MK</cp:lastModifiedBy>
  <cp:revision>8</cp:revision>
  <dcterms:created xsi:type="dcterms:W3CDTF">2016-09-14T06:04:35Z</dcterms:created>
  <dcterms:modified xsi:type="dcterms:W3CDTF">2016-09-17T16:16:07Z</dcterms:modified>
</cp:coreProperties>
</file>